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4/9/2025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Recent Advances in Science, Technology Engineering and Management (ICRASTEM-2025)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Manas IT\Desktop\logo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428605"/>
            <a:ext cx="3059227" cy="1000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Recent Advances in Science, Technology Engineering and Management (ICRASTEM-2025)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7" name="Picture 3" descr="C:\Users\Manas IT\Desktop\logo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428605"/>
            <a:ext cx="3059227" cy="1000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Recent Advances in Science, Technology Engineering and Management (ICRASTEM-2025)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3" descr="C:\Users\Manas IT\Desktop\logo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428605"/>
            <a:ext cx="3059227" cy="1000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Recent Advances in Science, Technology Engineering and Management (ICRASTEM-2025)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3" descr="C:\Users\Manas IT\Desktop\logo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428605"/>
            <a:ext cx="3059227" cy="1000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Recent Advances in Science, Technology Engineering and Management (ICRASTEM-2025)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3" descr="C:\Users\Manas IT\Desktop\logo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428605"/>
            <a:ext cx="3059227" cy="1000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Recent Advances in Science, Technology Engineering and Management (ICRASTEM-2025)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3" descr="C:\Users\Manas IT\Desktop\logo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428605"/>
            <a:ext cx="3059227" cy="1000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Recent Advances in Science, Technology Engineering and Management (ICRASTEM-2025)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3" descr="C:\Users\Manas IT\Desktop\logo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428605"/>
            <a:ext cx="3059227" cy="1000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Recent Advances in Science, Technology Engineering and Management (ICRASTEM-2025)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3" descr="C:\Users\Manas IT\Desktop\logo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428605"/>
            <a:ext cx="3059227" cy="1000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</TotalTime>
  <Words>202</Words>
  <Application>Microsoft Office PowerPoint</Application>
  <PresentationFormat>On-screen Show (4:3)</PresentationFormat>
  <Paragraphs>27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61</cp:revision>
  <dcterms:created xsi:type="dcterms:W3CDTF">2017-12-21T10:51:09Z</dcterms:created>
  <dcterms:modified xsi:type="dcterms:W3CDTF">2025-04-09T13:18:37Z</dcterms:modified>
</cp:coreProperties>
</file>